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escalera de inferencias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escalera de inferencias es un concepto psicológico que describe cómo nuestras observaciones, suposiciones y conclusiones pueden llevarnos a hacer juicios apresurados o tomar decisiones inadecuadas. Entender este proceso nos ayuda a comunicarnos mejor y tomar mejores decisiones.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¿Qué es la escalera de inferencias?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0232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Observaciones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los hechos concretos que percibimos a través de nuestros sentidos.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023235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Interpretaciones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los significados que le damos a esas observaciones basados en nuestras experiencias y creencias.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81013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Juicios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las conclusiones a las que llegamos a partir de nuestras interpretaciones.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149" y="5810131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Acciones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2155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las decisiones y comportamientos que surgen de nuestros juicios.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781883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Cómo funciona la escalera de inferencias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490549"/>
            <a:ext cx="30480" cy="4957167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971324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738557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438" y="2821186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710934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Observaciones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187660"/>
            <a:ext cx="605742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Percibimos hechos y eventos a través de nuestros sentidos.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46198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22921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079" y="4311848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20159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Interpretaciones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67832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Asignamos significados a esas observaciones basados en nuestras creencias y experiencias previas.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30543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07266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936" y="6155293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045041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Juicios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52176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Llegamos a conclusiones y tomamos decisiones a partir de nuestras interpretaciones.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9090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Observaciones vs. interpretaciones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Observaciones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los hechos concretos y objetivos que podemos registrar sin juzgar.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 "La mujer está sonriendo".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Interpretaciones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los significados que le damos a esas observaciones, que pueden estar influenciados por nuestras creencias y prejuicios.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06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 "La mujer está feliz".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7327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Peligros de subir la escalera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2854523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Conclusiones apresuradas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Subir rápidamente la escalera puede llevarnos a hacer juicios sin tener suficiente información.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2854523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Malentendidos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9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Nuestras interpretaciones pueden distorsionar la realidad y llevarnos a conflictos con los demás.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632847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3981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deficiente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Basar nuestras acciones en juicios apresurados puede tener consecuencias negativas.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6277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Cómo detener la subida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 cuando estás subiendo rápidamente la escalera y tómate un momento para reflexionar.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Enfócate en los hechos concretos y objetivos, sin dejarte llevar por tus suposiciones.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Pregunta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Cuestiona tus interpretaciones y busca más información antes de llegar a conclusiones.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Comunica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Comparte tus observaciones y preocupaciones de manera clara y respetuosa.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115884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Beneficios de usar la escalera de inferencias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Pensamiento crítico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5963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 ayuda a cuestionar nuestras suposiciones y analizar los hechos de manera más objetiva.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la comunicación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 permite expresar nuestros pensamientos y sentimientos de manera más clara y empática.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79596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 ayuda a tomar decisiones más informadas y conscientes, disminuyendo los errores.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79596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 el entendimiento mutuo y la resolución constructiva de conflictos.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0319"/>
            <a:ext cx="6927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en la vida diaria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99260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26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Relaciones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1649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Usar la escalera de inferencias nos ayuda a evitar malentendidos y mejorar la comunicación con familiares, amigos y compañeros de trabajo.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Resolución de problemas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los hechos de manera objetiva y cuestionar nuestras suposiciones nos permite encontrar soluciones más efectivas.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64768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91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48200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la escalera de inferencias nos ayuda a tomar decisiones más informadas y disminuir el riesgo de errores.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2024-11-03T07:54:55Z</dcterms:created>
  <dcterms:modified xsi:type="dcterms:W3CDTF">2024-11-03T07:54:55Z</dcterms:modified>
</cp:coreProperties>
</file>